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294" r:id="rId19"/>
    <p:sldId id="303" r:id="rId20"/>
    <p:sldId id="308" r:id="rId21"/>
    <p:sldId id="312" r:id="rId22"/>
    <p:sldId id="313" r:id="rId23"/>
    <p:sldId id="315" r:id="rId24"/>
    <p:sldId id="295" r:id="rId25"/>
    <p:sldId id="304" r:id="rId26"/>
    <p:sldId id="296" r:id="rId27"/>
    <p:sldId id="305" r:id="rId28"/>
    <p:sldId id="297" r:id="rId29"/>
    <p:sldId id="306" r:id="rId30"/>
    <p:sldId id="298" r:id="rId31"/>
    <p:sldId id="307" r:id="rId32"/>
    <p:sldId id="277" r:id="rId33"/>
    <p:sldId id="261" r:id="rId34"/>
    <p:sldId id="291" r:id="rId35"/>
    <p:sldId id="288" r:id="rId36"/>
    <p:sldId id="310" r:id="rId37"/>
    <p:sldId id="289" r:id="rId38"/>
    <p:sldId id="287" r:id="rId39"/>
    <p:sldId id="280" r:id="rId40"/>
    <p:sldId id="284" r:id="rId41"/>
    <p:sldId id="290" r:id="rId42"/>
    <p:sldId id="286" r:id="rId43"/>
    <p:sldId id="279" r:id="rId44"/>
    <p:sldId id="309" r:id="rId45"/>
    <p:sldId id="281" r:id="rId46"/>
    <p:sldId id="314" r:id="rId47"/>
    <p:sldId id="282" r:id="rId48"/>
    <p:sldId id="311" r:id="rId49"/>
    <p:sldId id="293" r:id="rId50"/>
    <p:sldId id="302" r:id="rId51"/>
    <p:sldId id="316" r:id="rId52"/>
    <p:sldId id="317" r:id="rId53"/>
    <p:sldId id="283" r:id="rId54"/>
    <p:sldId id="266" r:id="rId55"/>
    <p:sldId id="267" r:id="rId56"/>
    <p:sldId id="263" r:id="rId57"/>
    <p:sldId id="264" r:id="rId58"/>
    <p:sldId id="265" r:id="rId59"/>
    <p:sldId id="259" r:id="rId60"/>
    <p:sldId id="27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5" autoAdjust="0"/>
    <p:restoredTop sz="90272" autoAdjust="0"/>
  </p:normalViewPr>
  <p:slideViewPr>
    <p:cSldViewPr snapToGrid="0" snapToObjects="1">
      <p:cViewPr>
        <p:scale>
          <a:sx n="95" d="100"/>
          <a:sy n="95" d="100"/>
        </p:scale>
        <p:origin x="-167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847101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547770"/>
            <a:ext cx="2995358" cy="2960730"/>
          </a:xfrm>
          <a:prstGeom prst="rect">
            <a:avLst/>
          </a:prstGeom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785" y="6317126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 | Example 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 | Example 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sprint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74" y="2887579"/>
            <a:ext cx="4692431" cy="18168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85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5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2" y="2124670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72" y="2145721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0" y="2199193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Split up in small groups to get everyone’s input.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  <a:p>
            <a:endParaRPr lang="en-US" sz="3200" dirty="0"/>
          </a:p>
          <a:p>
            <a:r>
              <a:rPr lang="en-US" sz="3200" dirty="0" smtClean="0"/>
              <a:t>Example: close the retro with </a:t>
            </a:r>
            <a:br>
              <a:rPr lang="en-US" sz="3200" dirty="0" smtClean="0"/>
            </a:br>
            <a:r>
              <a:rPr lang="en-US" sz="3200" dirty="0" smtClean="0"/>
              <a:t>“helped, hindered, hypothesis"</a:t>
            </a:r>
          </a:p>
        </p:txBody>
      </p:sp>
    </p:spTree>
    <p:extLst>
      <p:ext uri="{BB962C8B-B14F-4D97-AF65-F5344CB8AC3E}">
        <p14:creationId xmlns:p14="http://schemas.microsoft.com/office/powerpoint/2010/main" val="426218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93" y="414421"/>
            <a:ext cx="5969002" cy="5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8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1055</TotalTime>
  <Words>1093</Words>
  <Application>Microsoft Macintosh PowerPoint</Application>
  <PresentationFormat>On-screen Show (4:3)</PresentationFormat>
  <Paragraphs>242</Paragraphs>
  <Slides>60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Setting the stage</vt:lpstr>
      <vt:lpstr>Setting the stage</vt:lpstr>
      <vt:lpstr>Setting the stage | Example 1</vt:lpstr>
      <vt:lpstr>Setting the stage | Example 2</vt:lpstr>
      <vt:lpstr>Setting the stage</vt:lpstr>
      <vt:lpstr>PowerPoint Presentation</vt:lpstr>
      <vt:lpstr>Gather data</vt:lpstr>
      <vt:lpstr>PowerPoint Presentation</vt:lpstr>
      <vt:lpstr>Generate insights</vt:lpstr>
      <vt:lpstr>PowerPoint Presentation</vt:lpstr>
      <vt:lpstr>Decide what to do</vt:lpstr>
      <vt:lpstr>PowerPoint Presentation</vt:lpstr>
      <vt:lpstr>Close the retrospective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PowerPoint Presentation</vt:lpstr>
      <vt:lpstr>PowerPoint Presentation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62</cp:revision>
  <dcterms:created xsi:type="dcterms:W3CDTF">2015-01-31T20:21:03Z</dcterms:created>
  <dcterms:modified xsi:type="dcterms:W3CDTF">2015-02-04T18:54:22Z</dcterms:modified>
</cp:coreProperties>
</file>